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9" r:id="rId1"/>
  </p:sldMasterIdLst>
  <p:sldIdLst>
    <p:sldId id="256" r:id="rId2"/>
    <p:sldId id="258" r:id="rId3"/>
    <p:sldId id="262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654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489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975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74381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1330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671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043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9626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14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209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678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4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891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369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815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773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93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52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3" r:id="rId14"/>
    <p:sldLayoutId id="2147484464" r:id="rId15"/>
    <p:sldLayoutId id="2147484465" r:id="rId16"/>
    <p:sldLayoutId id="214748446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66" y="281852"/>
            <a:ext cx="7772400" cy="12029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МІНІСТЕРСТВО ОСВІТИ І НАУКИ УКРАЇНИ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ХЕРСОНСЬКИЙ ДЕРЖАВНИЙ УНІВЕРСИТЕТ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ЕКОНОМІКИ І МЕНЕДЖМЕНТУ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КАФЕДРА ЕКОНОМІКИ, МЕНЕДЖМЕНТУ І АДМІНІСТРУВАННЯ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8238" y="2739965"/>
            <a:ext cx="6552728" cy="1078605"/>
          </a:xfrm>
        </p:spPr>
        <p:txBody>
          <a:bodyPr>
            <a:noAutofit/>
          </a:bodyPr>
          <a:lstStyle/>
          <a:p>
            <a:pPr algn="ctr"/>
            <a:r>
              <a:rPr lang="uk-UA" sz="3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«організація і нормування праці»</a:t>
            </a:r>
            <a:endParaRPr lang="ru-RU" sz="3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00166" y="5013176"/>
            <a:ext cx="6304282" cy="17376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Херсон-2020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794298" y="2637659"/>
            <a:ext cx="7849380" cy="953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формування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здобувачів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комплексу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теоретичних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знань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прикладних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навичок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із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раціональної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01011" y="3476265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Завдання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39315" y="1180094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Предмет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01011" y="2487243"/>
            <a:ext cx="374441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Мета навчальної дисципліни</a:t>
            </a:r>
            <a:r>
              <a:rPr lang="uk-UA" sz="20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  <a:endParaRPr lang="uk-UA" sz="2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95084" y="3776134"/>
            <a:ext cx="7903132" cy="23762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ознайомити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із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теорією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сучасною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практикою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нормування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формувати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уміння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аналізувати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бізнес-процеси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закріпити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навички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самостійного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виконання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техніко-економічних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розрахунків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обґрунтування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параметрів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раціональної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виробничих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систем; 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розвинути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дослідницькі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організаторські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здібностей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процесі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підготовки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організаційних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проектів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їх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реалізації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97840" y="1557010"/>
            <a:ext cx="7662592" cy="9146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сучасні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закономірності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відносини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між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елементами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виробничої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системи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що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відображають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сутність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зміст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освоєння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підготовку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виробничих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процесів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підприємстві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071119" y="154134"/>
            <a:ext cx="7488832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0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ОРГАНІЗАЦІЯ І НОРМУВАННЯ ПРАЦІ</a:t>
            </a:r>
            <a:endParaRPr lang="ru-RU" sz="3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289" y="1169100"/>
            <a:ext cx="446449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компетентності: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88484" y="1590912"/>
            <a:ext cx="7776864" cy="4898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Знання та розуміння предметної області та розуміння професійної діяльності.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Навички використання інформаційних і комунікаційних технологій.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до проведення досліджень на відповідному рівні.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обирати та використовувати сучасний інструментарій менеджменту.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планувати діяльність організації та управляти часом.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оцінювати виконувані роботи, забезпечувати їх якість та мотивувати персонал організації.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1119" y="154134"/>
            <a:ext cx="7488832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0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ОРГАНІЗАЦІЯ І НОРМУВАННЯ ПРАЦІ</a:t>
            </a:r>
            <a:endParaRPr lang="ru-RU" sz="3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34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18528" y="2031342"/>
            <a:ext cx="8045960" cy="4205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Демонструвати знання теорій, методів і функцій менеджменту, сучасних концепцій лідерства.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Демонструвати навички виявлення проблем та обґрунтування управлінських рішень.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Описувати зміст функціональних сфер діяльності організації.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Виявляти навички організаційного проектування.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uk-UA" sz="2000" b="1" dirty="0">
                <a:latin typeface="Calibri" panose="020F0502020204030204" pitchFamily="34" charset="0"/>
                <a:cs typeface="Calibri" panose="020F0502020204030204" pitchFamily="34" charset="0"/>
              </a:rPr>
              <a:t>Демонструвати навички аналізу ситуації та здійснення комунікації у різних сферах діяльності організації. </a:t>
            </a: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55576" y="1412776"/>
            <a:ext cx="5580112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результати навчання: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1119" y="154134"/>
            <a:ext cx="7488832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0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ОРГАНІЗАЦІЯ І НОРМУВАННЯ ПРАЦІ</a:t>
            </a:r>
            <a:endParaRPr lang="ru-RU" sz="3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87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71472" y="908720"/>
            <a:ext cx="2412014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Перелік тем: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12459" y="1322674"/>
            <a:ext cx="7606151" cy="43487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Суть,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принципи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основні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напрями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організації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Виробничий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процес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бізнес-процеси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організації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Поділ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кооперація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трудових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процесів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робочих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місць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Нормування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Раціоналізація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трудових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процесів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прийомів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методів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Планування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обслуговування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робочих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місць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добору персоналу та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його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розвиток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робочого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часу.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Дисципліна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Умови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Охорона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безпека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71119" y="154134"/>
            <a:ext cx="7488832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0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ОРГАНІЗАЦІЯ І НОРМУВАННЯ ПРАЦІ</a:t>
            </a:r>
            <a:endParaRPr lang="ru-RU" sz="3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25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779168"/>
            <a:ext cx="3312368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 література: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91580" y="1313660"/>
            <a:ext cx="8244916" cy="4330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нормування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[Текст]: практикум / Н. С. Данилевич [та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ін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.];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Держ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вищ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навч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закл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“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Київ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нац.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екон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ун-т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ім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Вадима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Гетьмана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”. — К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.: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КНЕУ, 2014. — 251 с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Скриль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В. В., Т. О.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Галайда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Л. О.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Калінович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"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нормування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підприємстві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її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удосконалення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." </a:t>
            </a:r>
            <a:r>
              <a:rPr lang="ru-RU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Економічний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 форум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 3 (2015): 438-443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Серединська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В. М., О. М.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Загородна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І. В.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Спільник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"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Аналіз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системи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нормування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підприємстві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." </a:t>
            </a:r>
            <a:r>
              <a:rPr lang="ru-RU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Економічний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аналіз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 19 (2) (2015): 136-147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Крайній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В. О. "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Вдосконалення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системи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нормування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праці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сучасних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умовах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." </a:t>
            </a:r>
            <a:r>
              <a:rPr lang="ru-RU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Глобальні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національні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проблеми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економіки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.–2014.–</a:t>
            </a:r>
            <a:r>
              <a:rPr lang="ru-RU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Вип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 1 (2014): 92-95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Грішнова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 О.А. Економіка праці та соціально-трудові відносини: Підручник. – К.: Знання, 2007. – 559 с.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Пашуто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 В.П. </a:t>
            </a: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Организация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нормирование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 труда на </a:t>
            </a: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предприятии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Учеб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пособие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Минск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Новое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знание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, 2001. – 304 с.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Прасол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 В.М. Економіка праці та соціально-трудові відносини: Навчальний посібник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 - Харків: ХНАМГ, 2007. 264 с.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1119" y="154134"/>
            <a:ext cx="7488832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0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ОРГАНІЗАЦІЯ І НОРМУВАННЯ ПРАЦІ</a:t>
            </a:r>
            <a:endParaRPr lang="ru-RU" sz="3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262</TotalTime>
  <Words>426</Words>
  <Application>Microsoft Office PowerPoint</Application>
  <PresentationFormat>Экран (4:3)</PresentationFormat>
  <Paragraphs>159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Капля</vt:lpstr>
      <vt:lpstr>МІНІСТЕРСТВО ОСВІТИ І НАУКИ УКРАЇНИ ХЕРСОНСЬКИЙ ДЕРЖАВНИЙ УНІВЕРСИТЕТ ФАКУЛЬТЕТ ЕКОНОМІКИ І МЕНЕДЖМЕНТУ КАФЕДРА ЕКОНОМІКИ, МЕНЕДЖМЕНТУ І АДМІНІСТРУВАННЯ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SVETIK</cp:lastModifiedBy>
  <cp:revision>58</cp:revision>
  <dcterms:created xsi:type="dcterms:W3CDTF">2020-06-05T21:00:31Z</dcterms:created>
  <dcterms:modified xsi:type="dcterms:W3CDTF">2020-08-13T18:53:07Z</dcterms:modified>
</cp:coreProperties>
</file>